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930" y="4533459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19061" y="4524213"/>
            <a:ext cx="3426221" cy="1857902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9061" y="2312795"/>
            <a:ext cx="3644471" cy="2143000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43071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7"/>
            <a:ext cx="2920080" cy="1719966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682" y="4551608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3654027" y="4267968"/>
            <a:ext cx="3177825" cy="2280391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416" y="7938538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550630"/>
            <a:ext cx="1919667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2313833" y="6656421"/>
            <a:ext cx="2367154" cy="2370676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187961" y="4555122"/>
            <a:ext cx="3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59400" y="7689299"/>
            <a:ext cx="2125548" cy="2108403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03872" y="7817470"/>
            <a:ext cx="2132340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What am I feeling?</a:t>
            </a: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What am I thankful for?</a:t>
            </a: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Lifecycles</a:t>
            </a: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Online Safety- Sharing online, Chatting online</a:t>
            </a: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How to keep myself safe 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98708" y="6468454"/>
            <a:ext cx="2086240" cy="1171825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90" y="34833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-40341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15605" y="303322"/>
            <a:ext cx="302679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3</a:t>
            </a:r>
            <a:endParaRPr kumimoji="0" lang="en-GB" altLang="en-US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Lent</a:t>
            </a: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2024-2025</a:t>
            </a:r>
            <a:endParaRPr kumimoji="0" lang="en-GB" altLang="en-US" sz="24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1175" y="13836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2459" y="2286185"/>
            <a:ext cx="36436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Key Texts to Study: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Tuesday - Wordless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War and Peas – Fable Picture Book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Stella and the Seagull – Speech Writing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Hansel and Gretel – Fairytale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Kit’s Magic Box - Poem</a:t>
            </a:r>
          </a:p>
          <a:p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Guided Reading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Each week we will be reading a range of quality texts including: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Poems: list, free verse and narrative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Fiction: Short stories and adventure/ historical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Non fiction: Non-chronological reports, reference</a:t>
            </a: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03948" y="6730548"/>
            <a:ext cx="2255642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Geography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History: </a:t>
            </a:r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Ancient Egypt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GB" sz="9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Key </a:t>
            </a:r>
            <a:r>
              <a:rPr lang="en-GB" sz="9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Focus Knowledge</a:t>
            </a: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How developing irrigation systems allowed the Egyptians to grow plentiful crops to support a large population creating opportunities for </a:t>
            </a:r>
            <a:r>
              <a:rPr lang="en-GB" sz="900" dirty="0">
                <a:latin typeface="Calibri Light" panose="020F0302020204030204" pitchFamily="34" charset="0"/>
                <a:ea typeface="Times New Roman" panose="02020603050405020304" pitchFamily="18" charset="0"/>
              </a:rPr>
              <a:t>developing a sophisticated culture.  </a:t>
            </a:r>
            <a:endParaRPr lang="en-US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Geography: Rivers and Water Cycle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Understand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The physical features of rivers and how humans use them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Using maps and atlases to locate rivers in the British Isles and the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world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To learn the water cycle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76626" y="4264170"/>
            <a:ext cx="2894447" cy="991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05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9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20947" y="6445140"/>
            <a:ext cx="21706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endParaRPr lang="en-GB" sz="9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Key artist: Picasso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Key skills: Drawing a range of symbols for a range of purposes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9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DT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Focus: designing a mechanical toy</a:t>
            </a:r>
          </a:p>
          <a:p>
            <a:r>
              <a:rPr lang="en-US" sz="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Skills: Understanding and creating mechanisms</a:t>
            </a:r>
            <a:endParaRPr lang="en-GB" sz="9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33853" y="6600195"/>
            <a:ext cx="2042883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  <a:p>
            <a:r>
              <a:rPr lang="en-GB" sz="1050" b="1" u="sng" dirty="0">
                <a:latin typeface="Arial" panose="020B0604020202020204" pitchFamily="34" charset="0"/>
                <a:cs typeface="Arial" panose="020B0604020202020204" pitchFamily="34" charset="0"/>
              </a:rPr>
              <a:t>Get Active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Athletics, Handball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GetSet4PE</a:t>
            </a:r>
            <a:endParaRPr lang="en-US" sz="105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Dynamic Balance 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Coordination 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Ball Skills</a:t>
            </a: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00437" y="8292156"/>
            <a:ext cx="1919667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833853" y="8287615"/>
            <a:ext cx="19448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42917" y="2387519"/>
            <a:ext cx="25781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Length, Mass and volume: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Measuring, comparing and calculating using standard units</a:t>
            </a: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Fractions: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Recognising, comparing, adding and subtracting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fractions</a:t>
            </a:r>
            <a:endParaRPr lang="en-GB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Writing and telling the time from an analogue clock, including using roman numerals. Reading time to the nearest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minute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10" y="194622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432559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326637" y="9166931"/>
            <a:ext cx="2361446" cy="61481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2380774" y="9127420"/>
            <a:ext cx="22182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Developing singing techniques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Pentatonic melodies and composition 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87961" y="4595463"/>
            <a:ext cx="33573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Journeys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(to know and understand):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journey through a year</a:t>
            </a:r>
            <a:r>
              <a:rPr lang="en-GB" sz="9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Christian family’s journey with Jesus through the Church’s year</a:t>
            </a:r>
            <a:r>
              <a:rPr lang="en-GB" sz="9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Listening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&amp; Sharing  (to know and understand):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Listening and sharing with one another</a:t>
            </a:r>
            <a:endParaRPr lang="en-GB" sz="9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Listening to the Word of God and sharing in Holy Communion</a:t>
            </a:r>
            <a:r>
              <a:rPr lang="en-GB" sz="9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en-GB" sz="9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Giving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All (to know and understand):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people give themselves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Lent, a time to remember Jesus’ total giving  </a:t>
            </a: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3872" y="7817470"/>
            <a:ext cx="2132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833853" y="8287615"/>
            <a:ext cx="194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833853" y="8287615"/>
            <a:ext cx="194485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Desktop Publishing</a:t>
            </a:r>
            <a:r>
              <a:rPr lang="en-US" sz="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Combining words and pictures: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Change font, size and color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Take a photo accurately</a:t>
            </a:r>
          </a:p>
          <a:p>
            <a:endParaRPr lang="en-US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Handling information: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Creating a Database: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Is made of two ore more items of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, together.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4EB5B51-D42E-C12C-8673-DB7E6F661F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188539"/>
              </p:ext>
            </p:extLst>
          </p:nvPr>
        </p:nvGraphicFramePr>
        <p:xfrm>
          <a:off x="3837925" y="4513344"/>
          <a:ext cx="2913537" cy="2133600"/>
        </p:xfrm>
        <a:graphic>
          <a:graphicData uri="http://schemas.openxmlformats.org/drawingml/2006/table">
            <a:tbl>
              <a:tblPr firstRow="1" firstCol="1" bandRow="1"/>
              <a:tblGrid>
                <a:gridCol w="2913537">
                  <a:extLst>
                    <a:ext uri="{9D8B030D-6E8A-4147-A177-3AD203B41FA5}">
                      <a16:colId xmlns:a16="http://schemas.microsoft.com/office/drawing/2014/main" val="613620726"/>
                    </a:ext>
                  </a:extLst>
                </a:gridCol>
              </a:tblGrid>
              <a:tr h="1641664">
                <a:tc>
                  <a:txBody>
                    <a:bodyPr/>
                    <a:lstStyle/>
                    <a:p>
                      <a:pPr marL="0" lvl="0" indent="0" rtl="0">
                        <a:buFont typeface="Symbol" panose="05050102010706020507" pitchFamily="18" charset="2"/>
                        <a:buNone/>
                      </a:pPr>
                      <a:r>
                        <a:rPr lang="en-US" sz="1000" b="1" u="sng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Rocks and Fossils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71450" lvl="0" indent="-171450" rtl="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Comparing and grouping together different kinds of rocks on the basis of their appearance and simple physical properties.</a:t>
                      </a:r>
                      <a:endParaRPr lang="en-GB" sz="1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Describing in simple terms how fossils are formed when things that have lived are trapped within rock.</a:t>
                      </a:r>
                      <a:endParaRPr lang="en-GB" sz="1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Recognise that soils are made from rocks and organic matter</a:t>
                      </a:r>
                      <a:r>
                        <a:rPr lang="en-GB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r>
                        <a:rPr lang="en-US" sz="1000" b="1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Light and Shadows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sources of light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shadows form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can you see when there is no light?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86206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728</TotalTime>
  <Words>424</Words>
  <Application>Microsoft Office PowerPoint</Application>
  <PresentationFormat>A4 Paper (210x297 mm)</PresentationFormat>
  <Paragraphs>87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Bahnschrift SemiBold Condensed</vt:lpstr>
      <vt:lpstr>Calibri</vt:lpstr>
      <vt:lpstr>Calibri Light</vt:lpstr>
      <vt:lpstr>Comic Sans MS</vt:lpstr>
      <vt:lpstr>Symbol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Joanne Rodrigues</cp:lastModifiedBy>
  <cp:revision>69</cp:revision>
  <dcterms:created xsi:type="dcterms:W3CDTF">2021-02-11T12:28:53Z</dcterms:created>
  <dcterms:modified xsi:type="dcterms:W3CDTF">2024-12-13T15:09:43Z</dcterms:modified>
</cp:coreProperties>
</file>