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</a:t>
            </a:r>
            <a:r>
              <a:rPr lang="en-US" sz="1200" dirty="0">
                <a:solidFill>
                  <a:schemeClr val="tx1"/>
                </a:solidFill>
              </a:rPr>
              <a:t>5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Colours</a:t>
            </a:r>
            <a:r>
              <a:rPr lang="en-US" sz="1200" dirty="0" smtClean="0">
                <a:solidFill>
                  <a:schemeClr val="tx1"/>
                </a:solidFill>
              </a:rPr>
              <a:t> and shapes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933816"/>
            <a:ext cx="3022258" cy="200692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Creation &amp; </a:t>
            </a:r>
            <a:r>
              <a:rPr lang="en-US" sz="1200" dirty="0" smtClean="0">
                <a:cs typeface="Arial" panose="020B0604020202020204" pitchFamily="34" charset="0"/>
              </a:rPr>
              <a:t>Covenant – the story of creation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Prophecy &amp; </a:t>
            </a:r>
            <a:r>
              <a:rPr lang="en-US" sz="1200" dirty="0" smtClean="0">
                <a:cs typeface="Arial" panose="020B0604020202020204" pitchFamily="34" charset="0"/>
              </a:rPr>
              <a:t>Promise – Mary is going to have </a:t>
            </a:r>
            <a:r>
              <a:rPr lang="en-US" sz="1200" smtClean="0">
                <a:cs typeface="Arial" panose="020B0604020202020204" pitchFamily="34" charset="0"/>
              </a:rPr>
              <a:t>a baby</a:t>
            </a:r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RHE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 err="1" smtClean="0">
                <a:cs typeface="Arial" panose="020B0604020202020204" pitchFamily="34" charset="0"/>
              </a:rPr>
              <a:t>Recognising</a:t>
            </a:r>
            <a:r>
              <a:rPr lang="en-US" sz="1200" smtClean="0">
                <a:cs typeface="Arial" panose="020B0604020202020204" pitchFamily="34" charset="0"/>
              </a:rPr>
              <a:t>  </a:t>
            </a:r>
            <a:r>
              <a:rPr lang="en-US" sz="1200" dirty="0" smtClean="0">
                <a:cs typeface="Arial" panose="020B0604020202020204" pitchFamily="34" charset="0"/>
              </a:rPr>
              <a:t>their name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.Listening to and talking about stories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Telling their own stories by using pictures in a book.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Begin to describe their drawings and observations in the environment.</a:t>
            </a:r>
            <a:endParaRPr lang="en-GB" sz="12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Talking about what they observe in the environment.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the smart board and learning how to interact </a:t>
            </a:r>
            <a:r>
              <a:rPr lang="en-US" sz="1200" smtClean="0">
                <a:cs typeface="Arial" panose="020B0604020202020204" pitchFamily="34" charset="0"/>
              </a:rPr>
              <a:t>with games.</a:t>
            </a:r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224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R.Evans</cp:lastModifiedBy>
  <cp:revision>50</cp:revision>
  <dcterms:created xsi:type="dcterms:W3CDTF">2021-02-11T12:28:53Z</dcterms:created>
  <dcterms:modified xsi:type="dcterms:W3CDTF">2024-09-05T13:45:19Z</dcterms:modified>
</cp:coreProperties>
</file>