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227647" y="4863077"/>
            <a:ext cx="3079224" cy="1019780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260935" y="2472950"/>
            <a:ext cx="3187810" cy="2173521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. 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736070" y="2507759"/>
            <a:ext cx="3004352" cy="2142190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.Messy </a:t>
            </a:r>
            <a:r>
              <a:rPr lang="en-US" sz="1200" dirty="0" err="1" smtClean="0">
                <a:solidFill>
                  <a:schemeClr val="tx1"/>
                </a:solidFill>
              </a:rPr>
              <a:t>maths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.</a:t>
            </a:r>
            <a:r>
              <a:rPr lang="en-US" sz="1200" dirty="0" err="1" smtClean="0">
                <a:solidFill>
                  <a:schemeClr val="tx1"/>
                </a:solidFill>
              </a:rPr>
              <a:t>Recognising</a:t>
            </a:r>
            <a:r>
              <a:rPr lang="en-US" sz="1200" dirty="0" smtClean="0">
                <a:solidFill>
                  <a:schemeClr val="tx1"/>
                </a:solidFill>
              </a:rPr>
              <a:t> and counting to 10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Measuring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Positional language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 err="1">
                <a:solidFill>
                  <a:schemeClr val="tx1"/>
                </a:solidFill>
              </a:rPr>
              <a:t>S</a:t>
            </a:r>
            <a:r>
              <a:rPr lang="en-US" sz="1200" dirty="0" err="1" smtClean="0">
                <a:solidFill>
                  <a:schemeClr val="tx1"/>
                </a:solidFill>
              </a:rPr>
              <a:t>ubitising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736070" y="4800508"/>
            <a:ext cx="3022258" cy="214023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.Moving in different ways, such as running, jumping, skipping and hopping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Avoiding obstacles by adjusting speed or direction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Activities using gross motor 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Activities using fine motor skills – scissor 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.Gaining independence with self-help skills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5872" y="4887340"/>
            <a:ext cx="2631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</a:t>
            </a:r>
            <a:r>
              <a:rPr lang="en-US" sz="1200" dirty="0" smtClean="0">
                <a:cs typeface="Arial" panose="020B0604020202020204" pitchFamily="34" charset="0"/>
              </a:rPr>
              <a:t>Galilee to Jerusalem</a:t>
            </a:r>
            <a:endParaRPr lang="en-US" sz="1200" dirty="0" smtClean="0"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. </a:t>
            </a:r>
            <a:r>
              <a:rPr lang="en-US" sz="1200" dirty="0" smtClean="0">
                <a:cs typeface="Arial" panose="020B0604020202020204" pitchFamily="34" charset="0"/>
              </a:rPr>
              <a:t>Desert to Garden</a:t>
            </a:r>
            <a:endParaRPr lang="en-GB" sz="1200" dirty="0"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16475" y="6060244"/>
            <a:ext cx="3090396" cy="1779558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.Making new friends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Being aware of their own actions and others feelings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Sharing and taking turns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 smtClean="0">
                <a:solidFill>
                  <a:schemeClr val="tx1"/>
                </a:solidFill>
              </a:rPr>
              <a:t>RHE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– 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Religious Understanding, Personal Relationships, Life Online, Keeping Safe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.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370" y="6090638"/>
            <a:ext cx="268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Personal, Social and Emotional Development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30" y="20356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45389" y="-3609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85199" y="343663"/>
            <a:ext cx="38876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EYFS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2025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please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4063" y="2611449"/>
            <a:ext cx="2578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200" dirty="0" err="1" smtClean="0">
                <a:cs typeface="Arial" panose="020B0604020202020204" pitchFamily="34" charset="0"/>
              </a:rPr>
              <a:t>Recognising</a:t>
            </a:r>
            <a:r>
              <a:rPr lang="en-US" sz="1200" dirty="0" smtClean="0">
                <a:cs typeface="Arial" panose="020B0604020202020204" pitchFamily="34" charset="0"/>
              </a:rPr>
              <a:t> and writing their name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.Listening to and talking about stories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Telling their own stories by using pictures in a book.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Begin to describe their drawings and observations in the environment.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Introduction to RWI Phonics</a:t>
            </a:r>
            <a:endParaRPr lang="en-GB" sz="1200" dirty="0" smtClean="0"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94949" y="4933816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Development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68296" y="7108776"/>
            <a:ext cx="2990032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792323" y="7074046"/>
            <a:ext cx="284864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World</a:t>
            </a:r>
            <a:endParaRPr lang="en-US" sz="1200" dirty="0" smtClean="0"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Talking about what they observe in the environment.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Using the smart board and learning how to interact with games.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</a:t>
            </a:r>
            <a:r>
              <a:rPr lang="en-US" sz="1200" smtClean="0">
                <a:cs typeface="Arial" panose="020B0604020202020204" pitchFamily="34" charset="0"/>
              </a:rPr>
              <a:t>Floating/Sinking,  </a:t>
            </a:r>
            <a:r>
              <a:rPr lang="en-US" sz="1200" dirty="0" smtClean="0">
                <a:cs typeface="Arial" panose="020B0604020202020204" pitchFamily="34" charset="0"/>
              </a:rPr>
              <a:t>Melting 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</a:t>
            </a:r>
            <a:r>
              <a:rPr lang="en-US" sz="1200" dirty="0" err="1" smtClean="0">
                <a:cs typeface="Arial" panose="020B0604020202020204" pitchFamily="34" charset="0"/>
              </a:rPr>
              <a:t>Recognising</a:t>
            </a:r>
            <a:r>
              <a:rPr lang="en-US" sz="1200" dirty="0" smtClean="0">
                <a:cs typeface="Arial" panose="020B0604020202020204" pitchFamily="34" charset="0"/>
              </a:rPr>
              <a:t> other cultures – Chinese new year, </a:t>
            </a:r>
            <a:r>
              <a:rPr lang="en-US" sz="1200" dirty="0" err="1" smtClean="0">
                <a:cs typeface="Arial" panose="020B0604020202020204" pitchFamily="34" charset="0"/>
              </a:rPr>
              <a:t>Eid</a:t>
            </a:r>
            <a:r>
              <a:rPr lang="en-US" sz="1200" dirty="0" smtClean="0">
                <a:cs typeface="Arial" panose="020B0604020202020204" pitchFamily="34" charset="0"/>
              </a:rPr>
              <a:t>, </a:t>
            </a:r>
            <a:endParaRPr lang="en-GB" sz="1200" dirty="0"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5501" y="2472950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4" y="120268"/>
            <a:ext cx="1827254" cy="186454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50" y="8760529"/>
            <a:ext cx="1342002" cy="890979"/>
          </a:xfrm>
          <a:prstGeom prst="rect">
            <a:avLst/>
          </a:prstGeom>
        </p:spPr>
      </p:pic>
      <p:sp>
        <p:nvSpPr>
          <p:cNvPr id="50" name="Rounded Rectangle 49"/>
          <p:cNvSpPr/>
          <p:nvPr/>
        </p:nvSpPr>
        <p:spPr>
          <a:xfrm>
            <a:off x="254638" y="8016436"/>
            <a:ext cx="3052233" cy="119019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345872" y="8081753"/>
            <a:ext cx="3084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Expressive Art and Design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. Singing songs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Learning rhymes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Using a variety of materials to support their creativity</a:t>
            </a: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610</TotalTime>
  <Words>249</Words>
  <Application>Microsoft Office PowerPoint</Application>
  <PresentationFormat>A4 Paper (210x297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F.Barlow</cp:lastModifiedBy>
  <cp:revision>51</cp:revision>
  <dcterms:created xsi:type="dcterms:W3CDTF">2021-02-11T12:28:53Z</dcterms:created>
  <dcterms:modified xsi:type="dcterms:W3CDTF">2025-01-06T14:33:10Z</dcterms:modified>
</cp:coreProperties>
</file>